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640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57059" y="81461"/>
            <a:ext cx="7633927" cy="6714879"/>
            <a:chOff x="357059" y="81461"/>
            <a:chExt cx="7633927" cy="671487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985" r="38294" b="79862"/>
            <a:stretch/>
          </p:blipFill>
          <p:spPr bwMode="auto">
            <a:xfrm>
              <a:off x="1963551" y="1046700"/>
              <a:ext cx="1468020" cy="5654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8019" y="2990933"/>
              <a:ext cx="1470025" cy="566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0620" y="3018881"/>
              <a:ext cx="1470025" cy="566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1368" y="928749"/>
              <a:ext cx="1584325" cy="450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0944" y="4959194"/>
              <a:ext cx="1470025" cy="566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4785" y="5025870"/>
              <a:ext cx="1470025" cy="566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6029" y="4941771"/>
              <a:ext cx="1470025" cy="566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1" name="Picture 17" descr="https://ss0.bdstatic.com/70cFuHSh_Q1YnxGkpoWK1HF6hhy/it/u=4179987157,3985850509&amp;fm=26&amp;gp=0.jp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272"/>
            <a:stretch/>
          </p:blipFill>
          <p:spPr bwMode="auto">
            <a:xfrm>
              <a:off x="515366" y="1021259"/>
              <a:ext cx="1291237" cy="10672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666" y="2934766"/>
              <a:ext cx="1285875" cy="106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3" name="Picture 1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266" y="4709164"/>
              <a:ext cx="1285875" cy="106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57059" y="677368"/>
              <a:ext cx="15838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GT1 (</a:t>
              </a:r>
              <a:r>
                <a:rPr lang="en-US" altLang="zh-CN" dirty="0"/>
                <a:t>type I</a:t>
              </a:r>
              <a:r>
                <a:rPr lang="en-US" altLang="zh-CN" dirty="0" smtClean="0"/>
                <a:t>)</a:t>
              </a:r>
              <a:endParaRPr lang="zh-CN" altLang="en-US" dirty="0"/>
            </a:p>
          </p:txBody>
        </p:sp>
        <p:pic>
          <p:nvPicPr>
            <p:cNvPr id="1047" name="Picture 2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319" y="3236323"/>
              <a:ext cx="506670" cy="349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8" name="Picture 2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166" y="5092540"/>
              <a:ext cx="531942" cy="366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9" name="Picture 25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3204" y="2954938"/>
              <a:ext cx="1470025" cy="5603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2" name="Picture 2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9191" y="5092540"/>
              <a:ext cx="280987" cy="225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3" name="Picture 29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7590" y="3123611"/>
              <a:ext cx="280987" cy="225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4" name="Picture 30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7018" y="3071246"/>
              <a:ext cx="114909" cy="1792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393953" y="2630876"/>
              <a:ext cx="1412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PTG (</a:t>
              </a:r>
              <a:r>
                <a:rPr lang="en-US" altLang="zh-CN" dirty="0"/>
                <a:t>type II</a:t>
              </a:r>
              <a:r>
                <a:rPr lang="en-US" altLang="zh-CN" dirty="0" smtClean="0"/>
                <a:t>)</a:t>
              </a:r>
              <a:endParaRPr lang="zh-CN" alt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25511" y="4443352"/>
              <a:ext cx="17775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CTG (type </a:t>
              </a:r>
              <a:r>
                <a:rPr lang="en-US" altLang="zh-CN" dirty="0"/>
                <a:t>III </a:t>
              </a:r>
              <a:r>
                <a:rPr lang="en-US" altLang="zh-CN" dirty="0" smtClean="0"/>
                <a:t>)</a:t>
              </a:r>
              <a:endParaRPr lang="zh-CN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80073" y="6374472"/>
              <a:ext cx="10485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Day3</a:t>
              </a:r>
              <a:endParaRPr lang="zh-CN" alt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090615" y="6398432"/>
              <a:ext cx="10485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Day5</a:t>
              </a:r>
              <a:endParaRPr lang="zh-CN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623734" y="6427008"/>
              <a:ext cx="10485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Day7</a:t>
              </a:r>
              <a:endParaRPr lang="zh-CN" altLang="en-US" dirty="0"/>
            </a:p>
          </p:txBody>
        </p:sp>
        <p:pic>
          <p:nvPicPr>
            <p:cNvPr id="1058" name="Picture 34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4784" y="990783"/>
              <a:ext cx="1470025" cy="5603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9" name="Picture 35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2309" y="1039148"/>
              <a:ext cx="792163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" name="任意多边形 32"/>
            <p:cNvSpPr/>
            <p:nvPr/>
          </p:nvSpPr>
          <p:spPr>
            <a:xfrm>
              <a:off x="1638360" y="81461"/>
              <a:ext cx="4613564" cy="1039091"/>
            </a:xfrm>
            <a:custGeom>
              <a:avLst/>
              <a:gdLst>
                <a:gd name="connsiteX0" fmla="*/ 0 w 4790210"/>
                <a:gd name="connsiteY0" fmla="*/ 1039091 h 1039091"/>
                <a:gd name="connsiteX1" fmla="*/ 1174173 w 4790210"/>
                <a:gd name="connsiteY1" fmla="*/ 727364 h 1039091"/>
                <a:gd name="connsiteX2" fmla="*/ 1589810 w 4790210"/>
                <a:gd name="connsiteY2" fmla="*/ 862446 h 1039091"/>
                <a:gd name="connsiteX3" fmla="*/ 2857500 w 4790210"/>
                <a:gd name="connsiteY3" fmla="*/ 405246 h 1039091"/>
                <a:gd name="connsiteX4" fmla="*/ 3190010 w 4790210"/>
                <a:gd name="connsiteY4" fmla="*/ 405246 h 1039091"/>
                <a:gd name="connsiteX5" fmla="*/ 4790210 w 4790210"/>
                <a:gd name="connsiteY5" fmla="*/ 0 h 1039091"/>
                <a:gd name="connsiteX6" fmla="*/ 4790210 w 4790210"/>
                <a:gd name="connsiteY6" fmla="*/ 0 h 103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90210" h="1039091">
                  <a:moveTo>
                    <a:pt x="0" y="1039091"/>
                  </a:moveTo>
                  <a:cubicBezTo>
                    <a:pt x="454602" y="897948"/>
                    <a:pt x="909205" y="756805"/>
                    <a:pt x="1174173" y="727364"/>
                  </a:cubicBezTo>
                  <a:cubicBezTo>
                    <a:pt x="1439141" y="697923"/>
                    <a:pt x="1309255" y="916132"/>
                    <a:pt x="1589810" y="862446"/>
                  </a:cubicBezTo>
                  <a:cubicBezTo>
                    <a:pt x="1870365" y="808760"/>
                    <a:pt x="2590800" y="481446"/>
                    <a:pt x="2857500" y="405246"/>
                  </a:cubicBezTo>
                  <a:cubicBezTo>
                    <a:pt x="3124200" y="329046"/>
                    <a:pt x="2867892" y="472787"/>
                    <a:pt x="3190010" y="405246"/>
                  </a:cubicBezTo>
                  <a:cubicBezTo>
                    <a:pt x="3512128" y="337705"/>
                    <a:pt x="4790210" y="0"/>
                    <a:pt x="4790210" y="0"/>
                  </a:cubicBezTo>
                  <a:lnTo>
                    <a:pt x="4790210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>
              <a:off x="1614175" y="2086757"/>
              <a:ext cx="4500810" cy="1381409"/>
            </a:xfrm>
            <a:custGeom>
              <a:avLst/>
              <a:gdLst>
                <a:gd name="connsiteX0" fmla="*/ 0 w 4727864"/>
                <a:gd name="connsiteY0" fmla="*/ 1381409 h 1381409"/>
                <a:gd name="connsiteX1" fmla="*/ 1174173 w 4727864"/>
                <a:gd name="connsiteY1" fmla="*/ 654046 h 1381409"/>
                <a:gd name="connsiteX2" fmla="*/ 1859973 w 4727864"/>
                <a:gd name="connsiteY2" fmla="*/ 716391 h 1381409"/>
                <a:gd name="connsiteX3" fmla="*/ 2961409 w 4727864"/>
                <a:gd name="connsiteY3" fmla="*/ 20200 h 1381409"/>
                <a:gd name="connsiteX4" fmla="*/ 3626428 w 4727864"/>
                <a:gd name="connsiteY4" fmla="*/ 248800 h 1381409"/>
                <a:gd name="connsiteX5" fmla="*/ 4727864 w 4727864"/>
                <a:gd name="connsiteY5" fmla="*/ 882646 h 1381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27864" h="1381409">
                  <a:moveTo>
                    <a:pt x="0" y="1381409"/>
                  </a:moveTo>
                  <a:cubicBezTo>
                    <a:pt x="432089" y="1073145"/>
                    <a:pt x="864178" y="764882"/>
                    <a:pt x="1174173" y="654046"/>
                  </a:cubicBezTo>
                  <a:cubicBezTo>
                    <a:pt x="1484168" y="543210"/>
                    <a:pt x="1562100" y="822032"/>
                    <a:pt x="1859973" y="716391"/>
                  </a:cubicBezTo>
                  <a:cubicBezTo>
                    <a:pt x="2157846" y="610750"/>
                    <a:pt x="2667000" y="98132"/>
                    <a:pt x="2961409" y="20200"/>
                  </a:cubicBezTo>
                  <a:cubicBezTo>
                    <a:pt x="3255818" y="-57732"/>
                    <a:pt x="3332019" y="105059"/>
                    <a:pt x="3626428" y="248800"/>
                  </a:cubicBezTo>
                  <a:cubicBezTo>
                    <a:pt x="3920837" y="392541"/>
                    <a:pt x="4324350" y="637593"/>
                    <a:pt x="4727864" y="88264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任意多边形 47"/>
            <p:cNvSpPr/>
            <p:nvPr/>
          </p:nvSpPr>
          <p:spPr>
            <a:xfrm>
              <a:off x="1778141" y="4131232"/>
              <a:ext cx="4783371" cy="1083647"/>
            </a:xfrm>
            <a:custGeom>
              <a:avLst/>
              <a:gdLst>
                <a:gd name="connsiteX0" fmla="*/ 0 w 4551218"/>
                <a:gd name="connsiteY0" fmla="*/ 1398731 h 1398731"/>
                <a:gd name="connsiteX1" fmla="*/ 976745 w 4551218"/>
                <a:gd name="connsiteY1" fmla="*/ 16740 h 1398731"/>
                <a:gd name="connsiteX2" fmla="*/ 2493818 w 4551218"/>
                <a:gd name="connsiteY2" fmla="*/ 650586 h 1398731"/>
                <a:gd name="connsiteX3" fmla="*/ 4551218 w 4551218"/>
                <a:gd name="connsiteY3" fmla="*/ 920749 h 1398731"/>
                <a:gd name="connsiteX4" fmla="*/ 4551218 w 4551218"/>
                <a:gd name="connsiteY4" fmla="*/ 920749 h 1398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1218" h="1398731">
                  <a:moveTo>
                    <a:pt x="0" y="1398731"/>
                  </a:moveTo>
                  <a:cubicBezTo>
                    <a:pt x="280554" y="770081"/>
                    <a:pt x="561109" y="141431"/>
                    <a:pt x="976745" y="16740"/>
                  </a:cubicBezTo>
                  <a:cubicBezTo>
                    <a:pt x="1392381" y="-107951"/>
                    <a:pt x="1898073" y="499918"/>
                    <a:pt x="2493818" y="650586"/>
                  </a:cubicBezTo>
                  <a:cubicBezTo>
                    <a:pt x="3089563" y="801254"/>
                    <a:pt x="4551218" y="920749"/>
                    <a:pt x="4551218" y="920749"/>
                  </a:cubicBezTo>
                  <a:lnTo>
                    <a:pt x="4551218" y="920749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819623" y="862034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567871" y="161288"/>
              <a:ext cx="20880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IFN-γ ,</a:t>
              </a:r>
              <a:r>
                <a:rPr lang="en-US" altLang="zh-CN" dirty="0" err="1" smtClean="0"/>
                <a:t>iNOS</a:t>
              </a:r>
              <a:endParaRPr lang="zh-CN" altLang="en-US" dirty="0"/>
            </a:p>
          </p:txBody>
        </p:sp>
        <p:pic>
          <p:nvPicPr>
            <p:cNvPr id="1062" name="Picture 38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447" y="1402050"/>
              <a:ext cx="512763" cy="347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8" name="任意多边形 57"/>
            <p:cNvSpPr/>
            <p:nvPr/>
          </p:nvSpPr>
          <p:spPr>
            <a:xfrm>
              <a:off x="1594166" y="1343948"/>
              <a:ext cx="4540828" cy="686371"/>
            </a:xfrm>
            <a:custGeom>
              <a:avLst/>
              <a:gdLst>
                <a:gd name="connsiteX0" fmla="*/ 0 w 4540828"/>
                <a:gd name="connsiteY0" fmla="*/ 0 h 686371"/>
                <a:gd name="connsiteX1" fmla="*/ 1091046 w 4540828"/>
                <a:gd name="connsiteY1" fmla="*/ 561109 h 686371"/>
                <a:gd name="connsiteX2" fmla="*/ 1880755 w 4540828"/>
                <a:gd name="connsiteY2" fmla="*/ 436418 h 686371"/>
                <a:gd name="connsiteX3" fmla="*/ 2795155 w 4540828"/>
                <a:gd name="connsiteY3" fmla="*/ 685800 h 686371"/>
                <a:gd name="connsiteX4" fmla="*/ 4540828 w 4540828"/>
                <a:gd name="connsiteY4" fmla="*/ 353291 h 686371"/>
                <a:gd name="connsiteX5" fmla="*/ 4540828 w 4540828"/>
                <a:gd name="connsiteY5" fmla="*/ 353291 h 68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40828" h="686371">
                  <a:moveTo>
                    <a:pt x="0" y="0"/>
                  </a:moveTo>
                  <a:cubicBezTo>
                    <a:pt x="388793" y="244186"/>
                    <a:pt x="777587" y="488373"/>
                    <a:pt x="1091046" y="561109"/>
                  </a:cubicBezTo>
                  <a:cubicBezTo>
                    <a:pt x="1404505" y="633845"/>
                    <a:pt x="1596737" y="415636"/>
                    <a:pt x="1880755" y="436418"/>
                  </a:cubicBezTo>
                  <a:cubicBezTo>
                    <a:pt x="2164773" y="457200"/>
                    <a:pt x="2351810" y="699655"/>
                    <a:pt x="2795155" y="685800"/>
                  </a:cubicBezTo>
                  <a:cubicBezTo>
                    <a:pt x="3238501" y="671946"/>
                    <a:pt x="4540828" y="353291"/>
                    <a:pt x="4540828" y="353291"/>
                  </a:cubicBezTo>
                  <a:lnTo>
                    <a:pt x="4540828" y="353291"/>
                  </a:lnTo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任意多边形 59"/>
            <p:cNvSpPr/>
            <p:nvPr/>
          </p:nvSpPr>
          <p:spPr>
            <a:xfrm>
              <a:off x="1711097" y="3593589"/>
              <a:ext cx="4436918" cy="583409"/>
            </a:xfrm>
            <a:custGeom>
              <a:avLst/>
              <a:gdLst>
                <a:gd name="connsiteX0" fmla="*/ 0 w 4436918"/>
                <a:gd name="connsiteY0" fmla="*/ 0 h 583409"/>
                <a:gd name="connsiteX1" fmla="*/ 1330036 w 4436918"/>
                <a:gd name="connsiteY1" fmla="*/ 394854 h 583409"/>
                <a:gd name="connsiteX2" fmla="*/ 1922318 w 4436918"/>
                <a:gd name="connsiteY2" fmla="*/ 218209 h 583409"/>
                <a:gd name="connsiteX3" fmla="*/ 2867891 w 4436918"/>
                <a:gd name="connsiteY3" fmla="*/ 581891 h 583409"/>
                <a:gd name="connsiteX4" fmla="*/ 4364182 w 4436918"/>
                <a:gd name="connsiteY4" fmla="*/ 51954 h 583409"/>
                <a:gd name="connsiteX5" fmla="*/ 4364182 w 4436918"/>
                <a:gd name="connsiteY5" fmla="*/ 51954 h 583409"/>
                <a:gd name="connsiteX6" fmla="*/ 4436918 w 4436918"/>
                <a:gd name="connsiteY6" fmla="*/ 0 h 583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36918" h="583409">
                  <a:moveTo>
                    <a:pt x="0" y="0"/>
                  </a:moveTo>
                  <a:cubicBezTo>
                    <a:pt x="504825" y="179243"/>
                    <a:pt x="1009650" y="358486"/>
                    <a:pt x="1330036" y="394854"/>
                  </a:cubicBezTo>
                  <a:cubicBezTo>
                    <a:pt x="1650422" y="431222"/>
                    <a:pt x="1666009" y="187036"/>
                    <a:pt x="1922318" y="218209"/>
                  </a:cubicBezTo>
                  <a:cubicBezTo>
                    <a:pt x="2178627" y="249382"/>
                    <a:pt x="2460914" y="609600"/>
                    <a:pt x="2867891" y="581891"/>
                  </a:cubicBezTo>
                  <a:cubicBezTo>
                    <a:pt x="3274868" y="554182"/>
                    <a:pt x="4364182" y="51954"/>
                    <a:pt x="4364182" y="51954"/>
                  </a:cubicBezTo>
                  <a:lnTo>
                    <a:pt x="4364182" y="51954"/>
                  </a:lnTo>
                  <a:lnTo>
                    <a:pt x="4436918" y="0"/>
                  </a:lnTo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任意多边形 60"/>
            <p:cNvSpPr/>
            <p:nvPr/>
          </p:nvSpPr>
          <p:spPr>
            <a:xfrm>
              <a:off x="1711097" y="5234592"/>
              <a:ext cx="4759036" cy="979285"/>
            </a:xfrm>
            <a:custGeom>
              <a:avLst/>
              <a:gdLst>
                <a:gd name="connsiteX0" fmla="*/ 0 w 4759036"/>
                <a:gd name="connsiteY0" fmla="*/ 0 h 1248084"/>
                <a:gd name="connsiteX1" fmla="*/ 852054 w 4759036"/>
                <a:gd name="connsiteY1" fmla="*/ 1226128 h 1248084"/>
                <a:gd name="connsiteX2" fmla="*/ 2680854 w 4759036"/>
                <a:gd name="connsiteY2" fmla="*/ 779319 h 1248084"/>
                <a:gd name="connsiteX3" fmla="*/ 3044536 w 4759036"/>
                <a:gd name="connsiteY3" fmla="*/ 675409 h 1248084"/>
                <a:gd name="connsiteX4" fmla="*/ 4759036 w 4759036"/>
                <a:gd name="connsiteY4" fmla="*/ 145473 h 1248084"/>
                <a:gd name="connsiteX5" fmla="*/ 4759036 w 4759036"/>
                <a:gd name="connsiteY5" fmla="*/ 145473 h 124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9036" h="1248084">
                  <a:moveTo>
                    <a:pt x="0" y="0"/>
                  </a:moveTo>
                  <a:cubicBezTo>
                    <a:pt x="202622" y="548121"/>
                    <a:pt x="405245" y="1096242"/>
                    <a:pt x="852054" y="1226128"/>
                  </a:cubicBezTo>
                  <a:cubicBezTo>
                    <a:pt x="1298863" y="1356014"/>
                    <a:pt x="2315440" y="871105"/>
                    <a:pt x="2680854" y="779319"/>
                  </a:cubicBezTo>
                  <a:cubicBezTo>
                    <a:pt x="3046268" y="687533"/>
                    <a:pt x="3044536" y="675409"/>
                    <a:pt x="3044536" y="675409"/>
                  </a:cubicBezTo>
                  <a:lnTo>
                    <a:pt x="4759036" y="145473"/>
                  </a:lnTo>
                  <a:lnTo>
                    <a:pt x="4759036" y="145473"/>
                  </a:lnTo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867699" y="1687133"/>
              <a:ext cx="14884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Pf4, Prg4</a:t>
              </a:r>
              <a:endParaRPr lang="zh-CN" altLang="en-US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694129" y="2426615"/>
              <a:ext cx="20880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IFN-γ ,</a:t>
              </a:r>
              <a:r>
                <a:rPr lang="en-US" altLang="zh-CN" dirty="0" err="1" smtClean="0"/>
                <a:t>iNOS</a:t>
              </a:r>
              <a:endParaRPr lang="zh-CN" alt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902903" y="4321792"/>
              <a:ext cx="20880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IFN-γ ,</a:t>
              </a:r>
              <a:r>
                <a:rPr lang="en-US" altLang="zh-CN" dirty="0" err="1" smtClean="0"/>
                <a:t>iNOS</a:t>
              </a:r>
              <a:endParaRPr lang="zh-CN" alt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880957" y="3660119"/>
              <a:ext cx="14884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Pf4, Prg4</a:t>
              </a:r>
              <a:endParaRPr lang="zh-CN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902903" y="5496441"/>
              <a:ext cx="14884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Pf4, Prg4</a:t>
              </a:r>
              <a:endParaRPr lang="zh-CN" altLang="en-US" dirty="0"/>
            </a:p>
          </p:txBody>
        </p:sp>
        <p:cxnSp>
          <p:nvCxnSpPr>
            <p:cNvPr id="3" name="Straight Arrow Connector 2"/>
            <p:cNvCxnSpPr/>
            <p:nvPr/>
          </p:nvCxnSpPr>
          <p:spPr>
            <a:xfrm flipV="1">
              <a:off x="1676844" y="6278857"/>
              <a:ext cx="4793289" cy="1819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357059" y="240417"/>
              <a:ext cx="184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 smtClean="0"/>
                <a:t>T. gondii strains</a:t>
              </a:r>
              <a:endParaRPr lang="zh-CN" altLang="en-US" i="1" dirty="0"/>
            </a:p>
          </p:txBody>
        </p:sp>
        <p:pic>
          <p:nvPicPr>
            <p:cNvPr id="44" name="Picture 35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3773" y="1011810"/>
              <a:ext cx="792163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29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5895" y="3059559"/>
              <a:ext cx="280987" cy="225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6" name="Picture 30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5323" y="3007194"/>
              <a:ext cx="114909" cy="1792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7" name="Picture 2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2160" y="5075783"/>
              <a:ext cx="280987" cy="225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9515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40</Words>
  <Application>Microsoft Office PowerPoint</Application>
  <PresentationFormat>全屏显示(4:3)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Lily</dc:creator>
  <cp:lastModifiedBy>Lily</cp:lastModifiedBy>
  <cp:revision>20</cp:revision>
  <dcterms:created xsi:type="dcterms:W3CDTF">2019-12-03T01:26:38Z</dcterms:created>
  <dcterms:modified xsi:type="dcterms:W3CDTF">2019-12-03T14:45:30Z</dcterms:modified>
</cp:coreProperties>
</file>